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7559675" cy="1069181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iddels stil 4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8"/>
    <p:restoredTop sz="95741"/>
  </p:normalViewPr>
  <p:slideViewPr>
    <p:cSldViewPr snapToGrid="0" snapToObjects="1">
      <p:cViewPr varScale="1">
        <p:scale>
          <a:sx n="67" d="100"/>
          <a:sy n="67" d="100"/>
        </p:scale>
        <p:origin x="3552" y="18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FD4A070-3AB0-4D4C-A992-1580A3F47B37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5CD6D8-3CC6-F442-87EB-C7D53C433A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3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CD6D8-3CC6-F442-87EB-C7D53C433A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2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CD6D8-3CC6-F442-87EB-C7D53C433A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6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BE22E17-1F34-854A-A6E6-13DFC33C8DEF}"/>
              </a:ext>
            </a:extLst>
          </p:cNvPr>
          <p:cNvSpPr/>
          <p:nvPr/>
        </p:nvSpPr>
        <p:spPr>
          <a:xfrm>
            <a:off x="0" y="4783015"/>
            <a:ext cx="7559675" cy="5908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2429F0D-A0BD-7140-8D24-497E8E0F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10" y="3989266"/>
            <a:ext cx="48895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975" y="4143652"/>
            <a:ext cx="6472971" cy="467988"/>
          </a:xfrm>
        </p:spPr>
        <p:txBody>
          <a:bodyPr anchor="b">
            <a:normAutofit/>
          </a:bodyPr>
          <a:lstStyle>
            <a:lvl1pPr algn="ctr">
              <a:defRPr sz="1800"/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6975" y="4878117"/>
            <a:ext cx="6472971" cy="507578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nb-NO" dirty="0"/>
              <a:t>Underoverskrift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86C71A5-6D17-6A49-BB3F-E6B1ABD27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03" y="1301586"/>
            <a:ext cx="1363870" cy="1363870"/>
          </a:xfrm>
          <a:prstGeom prst="rect">
            <a:avLst/>
          </a:prstGeom>
        </p:spPr>
      </p:pic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CB503928-B63E-9A40-97FE-918B26699638}"/>
              </a:ext>
            </a:extLst>
          </p:cNvPr>
          <p:cNvCxnSpPr>
            <a:cxnSpLocks/>
          </p:cNvCxnSpPr>
          <p:nvPr/>
        </p:nvCxnSpPr>
        <p:spPr>
          <a:xfrm>
            <a:off x="3231146" y="8001009"/>
            <a:ext cx="1110353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Plassholder for tekst 21">
            <a:extLst>
              <a:ext uri="{FF2B5EF4-FFF2-40B4-BE49-F238E27FC236}">
                <a16:creationId xmlns:a16="http://schemas.microsoft.com/office/drawing/2014/main" id="{5AE1622C-8FDE-7144-B241-C5F7D187C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684" y="7493733"/>
            <a:ext cx="6391275" cy="487363"/>
          </a:xfrm>
        </p:spPr>
        <p:txBody>
          <a:bodyPr>
            <a:noAutofit/>
          </a:bodyPr>
          <a:lstStyle>
            <a:lvl1pPr marL="0" indent="0" algn="ctr">
              <a:buNone/>
              <a:defRPr sz="1900"/>
            </a:lvl1pPr>
          </a:lstStyle>
          <a:p>
            <a:r>
              <a:rPr lang="nb-NO" dirty="0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69781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0578" y="2655303"/>
            <a:ext cx="6520220" cy="32716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C9F6D34E-2D08-B84C-B179-46F59AFC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728" y="10233329"/>
            <a:ext cx="1700927" cy="245640"/>
          </a:xfrm>
        </p:spPr>
        <p:txBody>
          <a:bodyPr/>
          <a:lstStyle>
            <a:lvl1pPr algn="l">
              <a:defRPr/>
            </a:lvl1pPr>
          </a:lstStyle>
          <a:p>
            <a:fld id="{71F487CC-8853-C447-83E8-F91D3D4D95A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55CB2F50-20BC-FD49-8BE5-3817A530ED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9113" y="6242628"/>
            <a:ext cx="6521450" cy="315653"/>
          </a:xfrm>
        </p:spPr>
        <p:txBody>
          <a:bodyPr/>
          <a:lstStyle>
            <a:lvl1pPr marL="0" indent="0" algn="l">
              <a:buNone/>
              <a:defRPr sz="1400" b="1" i="0">
                <a:latin typeface="Avenir Next" panose="020B0503020202020204" pitchFamily="34" charset="0"/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45BF7F-849B-904C-B98E-37367C75662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9113" y="6558281"/>
            <a:ext cx="6520220" cy="3126046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16" name="Plassholder for innhold 12">
            <a:extLst>
              <a:ext uri="{FF2B5EF4-FFF2-40B4-BE49-F238E27FC236}">
                <a16:creationId xmlns:a16="http://schemas.microsoft.com/office/drawing/2014/main" id="{232D9A74-C178-104F-B10A-C108566C6B6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9113" y="2339650"/>
            <a:ext cx="6521450" cy="315653"/>
          </a:xfrm>
        </p:spPr>
        <p:txBody>
          <a:bodyPr/>
          <a:lstStyle>
            <a:lvl1pPr marL="0" indent="0" algn="l">
              <a:buNone/>
              <a:defRPr sz="1400" b="1" i="0">
                <a:latin typeface="Avenir Next" panose="020B0503020202020204" pitchFamily="34" charset="0"/>
              </a:defRPr>
            </a:lvl1pPr>
          </a:lstStyle>
          <a:p>
            <a:r>
              <a:rPr lang="nb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95409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7CC-8853-C447-83E8-F91D3D4D95A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innhold 12">
            <a:extLst>
              <a:ext uri="{FF2B5EF4-FFF2-40B4-BE49-F238E27FC236}">
                <a16:creationId xmlns:a16="http://schemas.microsoft.com/office/drawing/2014/main" id="{8D5E63E8-7173-0E4F-B0AF-5E568FBEF3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9113" y="2339650"/>
            <a:ext cx="6521450" cy="315653"/>
          </a:xfrm>
        </p:spPr>
        <p:txBody>
          <a:bodyPr/>
          <a:lstStyle>
            <a:lvl1pPr marL="0" indent="0" algn="l">
              <a:buNone/>
              <a:defRPr sz="1400" b="1" i="0">
                <a:latin typeface="Avenir Next" panose="020B0503020202020204" pitchFamily="34" charset="0"/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C1D345-6C92-B44C-910D-448F1F3849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78" y="2655302"/>
            <a:ext cx="6520220" cy="72917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5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sh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728" y="1859297"/>
            <a:ext cx="6520220" cy="351094"/>
          </a:xfrm>
        </p:spPr>
        <p:txBody>
          <a:bodyPr/>
          <a:lstStyle/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4098289"/>
            <a:ext cx="3054745" cy="27655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9728" y="10233329"/>
            <a:ext cx="1700927" cy="245640"/>
          </a:xfrm>
        </p:spPr>
        <p:txBody>
          <a:bodyPr/>
          <a:lstStyle>
            <a:lvl1pPr algn="l">
              <a:defRPr/>
            </a:lvl1pPr>
          </a:lstStyle>
          <a:p>
            <a:fld id="{71F487CC-8853-C447-83E8-F91D3D4D95A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D1B318CC-9752-1B4A-9192-65797C0701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31048" y="2599270"/>
            <a:ext cx="1543425" cy="270523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11" name="Plassholder for innhold 9">
            <a:extLst>
              <a:ext uri="{FF2B5EF4-FFF2-40B4-BE49-F238E27FC236}">
                <a16:creationId xmlns:a16="http://schemas.microsoft.com/office/drawing/2014/main" id="{3ACBE57E-A3A9-344A-8125-C02E0207D83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31048" y="2863359"/>
            <a:ext cx="1543425" cy="270523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15" name="Plassholder for bilde 13">
            <a:extLst>
              <a:ext uri="{FF2B5EF4-FFF2-40B4-BE49-F238E27FC236}">
                <a16:creationId xmlns:a16="http://schemas.microsoft.com/office/drawing/2014/main" id="{4B1FDBF0-A3D2-F340-B58B-E56280F780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5301" y="2531568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6" name="Plassholder for bilde 13">
            <a:extLst>
              <a:ext uri="{FF2B5EF4-FFF2-40B4-BE49-F238E27FC236}">
                <a16:creationId xmlns:a16="http://schemas.microsoft.com/office/drawing/2014/main" id="{61709A32-5335-8446-B0EE-02438FFCF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26969" y="7735832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B9C25EE0-5F75-2445-83F4-B1019D86D43D}"/>
              </a:ext>
            </a:extLst>
          </p:cNvPr>
          <p:cNvCxnSpPr>
            <a:cxnSpLocks/>
          </p:cNvCxnSpPr>
          <p:nvPr/>
        </p:nvCxnSpPr>
        <p:spPr>
          <a:xfrm>
            <a:off x="390697" y="7043198"/>
            <a:ext cx="3389140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Plassholder for innhold 9">
            <a:extLst>
              <a:ext uri="{FF2B5EF4-FFF2-40B4-BE49-F238E27FC236}">
                <a16:creationId xmlns:a16="http://schemas.microsoft.com/office/drawing/2014/main" id="{40FCC6EB-62FC-5149-8F66-E1167F0E1E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5301" y="8172094"/>
            <a:ext cx="1543425" cy="270523"/>
          </a:xfrm>
        </p:spPr>
        <p:txBody>
          <a:bodyPr/>
          <a:lstStyle>
            <a:lvl1pPr marL="0" indent="0" algn="r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25" name="Plassholder for innhold 9">
            <a:extLst>
              <a:ext uri="{FF2B5EF4-FFF2-40B4-BE49-F238E27FC236}">
                <a16:creationId xmlns:a16="http://schemas.microsoft.com/office/drawing/2014/main" id="{CEDFAC37-0872-6544-8357-2B5466DAAD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5301" y="8436183"/>
            <a:ext cx="1543425" cy="270523"/>
          </a:xfrm>
        </p:spPr>
        <p:txBody>
          <a:bodyPr/>
          <a:lstStyle>
            <a:lvl1pPr marL="0" indent="0" algn="r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650C2FE-51C9-DC4A-8CD4-C4E5AC8299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985203" y="4098289"/>
            <a:ext cx="3054745" cy="22263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27" name="Plassholder for innhold 9">
            <a:extLst>
              <a:ext uri="{FF2B5EF4-FFF2-40B4-BE49-F238E27FC236}">
                <a16:creationId xmlns:a16="http://schemas.microsoft.com/office/drawing/2014/main" id="{20EA176B-7804-F848-878C-A10A71C5216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496523" y="2599270"/>
            <a:ext cx="1543425" cy="270523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28" name="Plassholder for innhold 9">
            <a:extLst>
              <a:ext uri="{FF2B5EF4-FFF2-40B4-BE49-F238E27FC236}">
                <a16:creationId xmlns:a16="http://schemas.microsoft.com/office/drawing/2014/main" id="{EBD2A990-6493-0D42-8021-829CCB54580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96523" y="2863359"/>
            <a:ext cx="1543425" cy="270523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29" name="Plassholder for bilde 13">
            <a:extLst>
              <a:ext uri="{FF2B5EF4-FFF2-40B4-BE49-F238E27FC236}">
                <a16:creationId xmlns:a16="http://schemas.microsoft.com/office/drawing/2014/main" id="{950C6CFA-E67C-E84C-9D21-DFBFD150438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60776" y="2531568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F407EA4-394E-CD40-9579-BF31497CF87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19728" y="9261507"/>
            <a:ext cx="3054745" cy="7630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31" name="Plassholder for bilde 13">
            <a:extLst>
              <a:ext uri="{FF2B5EF4-FFF2-40B4-BE49-F238E27FC236}">
                <a16:creationId xmlns:a16="http://schemas.microsoft.com/office/drawing/2014/main" id="{6DB85BB0-CFFA-8141-B42A-7B77DDDA891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92444" y="6753699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32" name="Plassholder for bilde 13">
            <a:extLst>
              <a:ext uri="{FF2B5EF4-FFF2-40B4-BE49-F238E27FC236}">
                <a16:creationId xmlns:a16="http://schemas.microsoft.com/office/drawing/2014/main" id="{BCB924F7-AD5C-3B4A-9EDD-869204BCE16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50305" y="6753699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34" name="Plassholder for innhold 9">
            <a:extLst>
              <a:ext uri="{FF2B5EF4-FFF2-40B4-BE49-F238E27FC236}">
                <a16:creationId xmlns:a16="http://schemas.microsoft.com/office/drawing/2014/main" id="{9AFABD82-9EB2-3343-A048-1B251828C8D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985203" y="8278005"/>
            <a:ext cx="3054745" cy="248635"/>
          </a:xfrm>
        </p:spPr>
        <p:txBody>
          <a:bodyPr/>
          <a:lstStyle>
            <a:lvl1pPr marL="0" indent="0" algn="ctr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35" name="Plassholder for innhold 9">
            <a:extLst>
              <a:ext uri="{FF2B5EF4-FFF2-40B4-BE49-F238E27FC236}">
                <a16:creationId xmlns:a16="http://schemas.microsoft.com/office/drawing/2014/main" id="{A6514E27-85CB-C34C-BE85-EBDBDABCFE7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985203" y="8542094"/>
            <a:ext cx="3054745" cy="248635"/>
          </a:xfrm>
        </p:spPr>
        <p:txBody>
          <a:bodyPr/>
          <a:lstStyle>
            <a:lvl1pPr marL="0" indent="0" algn="ctr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407F90C-F094-8D42-AB51-A8A841CF7CE4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985203" y="9027395"/>
            <a:ext cx="3054745" cy="1451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98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7CC-8853-C447-83E8-F91D3D4D95A7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1D31DE-6148-3C46-8E78-545B25ED5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28" y="1859297"/>
            <a:ext cx="6520220" cy="351094"/>
          </a:xfrm>
        </p:spPr>
        <p:txBody>
          <a:bodyPr/>
          <a:lstStyle/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B52EFD-C565-D444-BF38-01ABB62271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9728" y="4580467"/>
            <a:ext cx="1323077" cy="532553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12" name="Plassholder for innhold 9">
            <a:extLst>
              <a:ext uri="{FF2B5EF4-FFF2-40B4-BE49-F238E27FC236}">
                <a16:creationId xmlns:a16="http://schemas.microsoft.com/office/drawing/2014/main" id="{CC08626D-B20E-8A43-BD49-B25E74C070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9728" y="4051782"/>
            <a:ext cx="1323077" cy="270523"/>
          </a:xfrm>
        </p:spPr>
        <p:txBody>
          <a:bodyPr/>
          <a:lstStyle>
            <a:lvl1pPr marL="0" indent="0" algn="ctr">
              <a:buNone/>
              <a:defRPr sz="1200"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781EB0B5-946F-494D-A454-82D4988C0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5301" y="2531568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C3F574-67FF-BF48-B691-2BB56E36D1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241978" y="4580467"/>
            <a:ext cx="1323077" cy="532553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16" name="Plassholder for bilde 13">
            <a:extLst>
              <a:ext uri="{FF2B5EF4-FFF2-40B4-BE49-F238E27FC236}">
                <a16:creationId xmlns:a16="http://schemas.microsoft.com/office/drawing/2014/main" id="{9BD12753-0663-0249-8879-051DE58017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17551" y="2531568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0564992E-B751-6B47-A99D-141472406EA3}"/>
              </a:ext>
            </a:extLst>
          </p:cNvPr>
          <p:cNvCxnSpPr>
            <a:cxnSpLocks/>
          </p:cNvCxnSpPr>
          <p:nvPr/>
        </p:nvCxnSpPr>
        <p:spPr>
          <a:xfrm flipV="1">
            <a:off x="2041697" y="4707472"/>
            <a:ext cx="0" cy="5325532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4A5041CE-7A84-8440-B5F8-9DAC77697D20}"/>
              </a:ext>
            </a:extLst>
          </p:cNvPr>
          <p:cNvCxnSpPr>
            <a:cxnSpLocks/>
          </p:cNvCxnSpPr>
          <p:nvPr/>
        </p:nvCxnSpPr>
        <p:spPr>
          <a:xfrm flipV="1">
            <a:off x="3777364" y="4707472"/>
            <a:ext cx="0" cy="5325532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Plassholder for innhold 9">
            <a:extLst>
              <a:ext uri="{FF2B5EF4-FFF2-40B4-BE49-F238E27FC236}">
                <a16:creationId xmlns:a16="http://schemas.microsoft.com/office/drawing/2014/main" id="{A977DB97-BE6E-0349-A466-43C9B85C0BF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241977" y="4051781"/>
            <a:ext cx="1323077" cy="270523"/>
          </a:xfrm>
        </p:spPr>
        <p:txBody>
          <a:bodyPr/>
          <a:lstStyle>
            <a:lvl1pPr marL="0" indent="0" algn="ctr">
              <a:buNone/>
              <a:defRPr sz="1200"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2EAAD05-98A2-9342-9340-1C2232372268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3998683" y="4580467"/>
            <a:ext cx="1323077" cy="532553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27" name="Plassholder for innhold 9">
            <a:extLst>
              <a:ext uri="{FF2B5EF4-FFF2-40B4-BE49-F238E27FC236}">
                <a16:creationId xmlns:a16="http://schemas.microsoft.com/office/drawing/2014/main" id="{053BC74C-5946-4543-9B73-DF0AB92EEA8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998683" y="4051782"/>
            <a:ext cx="1323077" cy="270523"/>
          </a:xfrm>
        </p:spPr>
        <p:txBody>
          <a:bodyPr/>
          <a:lstStyle>
            <a:lvl1pPr marL="0" indent="0" algn="ctr">
              <a:buNone/>
              <a:defRPr sz="1200"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28" name="Plassholder for bilde 13">
            <a:extLst>
              <a:ext uri="{FF2B5EF4-FFF2-40B4-BE49-F238E27FC236}">
                <a16:creationId xmlns:a16="http://schemas.microsoft.com/office/drawing/2014/main" id="{285D9AD9-83B5-0D4A-ADF4-C84E8A5797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74256" y="2531568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EB6A0D4-F883-A14F-B4E9-787D5384AF15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5720933" y="4580467"/>
            <a:ext cx="1323077" cy="532553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30" name="Plassholder for bilde 13">
            <a:extLst>
              <a:ext uri="{FF2B5EF4-FFF2-40B4-BE49-F238E27FC236}">
                <a16:creationId xmlns:a16="http://schemas.microsoft.com/office/drawing/2014/main" id="{44F8DBF7-4209-2D4E-A597-D463F672DB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96506" y="2531568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F06583E9-D54D-3A42-B451-8F138F6F39C8}"/>
              </a:ext>
            </a:extLst>
          </p:cNvPr>
          <p:cNvCxnSpPr>
            <a:cxnSpLocks/>
          </p:cNvCxnSpPr>
          <p:nvPr/>
        </p:nvCxnSpPr>
        <p:spPr>
          <a:xfrm flipV="1">
            <a:off x="5520652" y="4707472"/>
            <a:ext cx="0" cy="5325532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Plassholder for innhold 9">
            <a:extLst>
              <a:ext uri="{FF2B5EF4-FFF2-40B4-BE49-F238E27FC236}">
                <a16:creationId xmlns:a16="http://schemas.microsoft.com/office/drawing/2014/main" id="{CFDC4ED8-0DCC-2141-835E-5AB6279A34A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720932" y="4051781"/>
            <a:ext cx="1323077" cy="270523"/>
          </a:xfrm>
        </p:spPr>
        <p:txBody>
          <a:bodyPr/>
          <a:lstStyle>
            <a:lvl1pPr marL="0" indent="0" algn="ctr">
              <a:buNone/>
              <a:defRPr sz="1200"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314E0DC-5AC3-0946-90D7-3A85D131CC3A}"/>
              </a:ext>
            </a:extLst>
          </p:cNvPr>
          <p:cNvSpPr/>
          <p:nvPr/>
        </p:nvSpPr>
        <p:spPr>
          <a:xfrm>
            <a:off x="423986" y="2459652"/>
            <a:ext cx="1490133" cy="1490133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00A05AA-FF2C-F24D-B3B9-44B6A47281C7}"/>
              </a:ext>
            </a:extLst>
          </p:cNvPr>
          <p:cNvSpPr/>
          <p:nvPr/>
        </p:nvSpPr>
        <p:spPr>
          <a:xfrm>
            <a:off x="2146236" y="2459652"/>
            <a:ext cx="1490133" cy="1490133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7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S-vandr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9728" y="10233329"/>
            <a:ext cx="1700927" cy="245640"/>
          </a:xfrm>
        </p:spPr>
        <p:txBody>
          <a:bodyPr/>
          <a:lstStyle>
            <a:lvl1pPr algn="l">
              <a:defRPr/>
            </a:lvl1pPr>
          </a:lstStyle>
          <a:p>
            <a:fld id="{71F487CC-8853-C447-83E8-F91D3D4D95A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0" name="Plassholder for innhold 12">
            <a:extLst>
              <a:ext uri="{FF2B5EF4-FFF2-40B4-BE49-F238E27FC236}">
                <a16:creationId xmlns:a16="http://schemas.microsoft.com/office/drawing/2014/main" id="{3CCB71AD-30C8-5447-B255-CD6E47CE4BD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9113" y="1859297"/>
            <a:ext cx="6521450" cy="233617"/>
          </a:xfrm>
        </p:spPr>
        <p:txBody>
          <a:bodyPr/>
          <a:lstStyle>
            <a:lvl1pPr marL="0" indent="0" algn="ctr">
              <a:buNone/>
              <a:defRPr sz="1400" b="1" i="0">
                <a:latin typeface="Avenir Next" panose="020B0503020202020204" pitchFamily="34" charset="0"/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21" name="Plassholder for innhold 12">
            <a:extLst>
              <a:ext uri="{FF2B5EF4-FFF2-40B4-BE49-F238E27FC236}">
                <a16:creationId xmlns:a16="http://schemas.microsoft.com/office/drawing/2014/main" id="{DED390CC-0906-A745-8955-3A9373E60E2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9113" y="2052114"/>
            <a:ext cx="6521450" cy="250917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accent2"/>
                </a:solidFill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22" name="Plassholder for bilde 13">
            <a:extLst>
              <a:ext uri="{FF2B5EF4-FFF2-40B4-BE49-F238E27FC236}">
                <a16:creationId xmlns:a16="http://schemas.microsoft.com/office/drawing/2014/main" id="{2F014D84-D2C9-CB40-9DE6-265A229E09E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9573" y="2714761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3" name="Plassholder for bilde 13">
            <a:extLst>
              <a:ext uri="{FF2B5EF4-FFF2-40B4-BE49-F238E27FC236}">
                <a16:creationId xmlns:a16="http://schemas.microsoft.com/office/drawing/2014/main" id="{7EE2F942-5AA7-7041-B650-3C91C21430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9573" y="4575977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4" name="Plassholder for bilde 13">
            <a:extLst>
              <a:ext uri="{FF2B5EF4-FFF2-40B4-BE49-F238E27FC236}">
                <a16:creationId xmlns:a16="http://schemas.microsoft.com/office/drawing/2014/main" id="{352695CB-B734-1F4D-A63C-33E558CE849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9573" y="6437193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5" name="Plassholder for bilde 13">
            <a:extLst>
              <a:ext uri="{FF2B5EF4-FFF2-40B4-BE49-F238E27FC236}">
                <a16:creationId xmlns:a16="http://schemas.microsoft.com/office/drawing/2014/main" id="{DFFAA5A6-D0D8-824E-B740-391BA54E38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9573" y="8298410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10F75DA9-C233-C541-8BE2-B8260623E602}"/>
              </a:ext>
            </a:extLst>
          </p:cNvPr>
          <p:cNvCxnSpPr>
            <a:cxnSpLocks/>
          </p:cNvCxnSpPr>
          <p:nvPr/>
        </p:nvCxnSpPr>
        <p:spPr>
          <a:xfrm>
            <a:off x="417042" y="4315014"/>
            <a:ext cx="7142633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C0862E45-6A56-A843-9306-4B26644A7ED1}"/>
              </a:ext>
            </a:extLst>
          </p:cNvPr>
          <p:cNvCxnSpPr>
            <a:cxnSpLocks/>
          </p:cNvCxnSpPr>
          <p:nvPr/>
        </p:nvCxnSpPr>
        <p:spPr>
          <a:xfrm flipV="1">
            <a:off x="417042" y="4315014"/>
            <a:ext cx="0" cy="1871659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F24CF9DC-EAD2-4B48-93E6-9838C1FF328C}"/>
              </a:ext>
            </a:extLst>
          </p:cNvPr>
          <p:cNvCxnSpPr>
            <a:cxnSpLocks/>
          </p:cNvCxnSpPr>
          <p:nvPr/>
        </p:nvCxnSpPr>
        <p:spPr>
          <a:xfrm>
            <a:off x="417042" y="6186673"/>
            <a:ext cx="7142633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E9E12680-3B81-964C-930C-85542CB99C60}"/>
              </a:ext>
            </a:extLst>
          </p:cNvPr>
          <p:cNvCxnSpPr>
            <a:cxnSpLocks/>
          </p:cNvCxnSpPr>
          <p:nvPr/>
        </p:nvCxnSpPr>
        <p:spPr>
          <a:xfrm>
            <a:off x="417042" y="8040889"/>
            <a:ext cx="7142633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Plassholder for innhold 9">
            <a:extLst>
              <a:ext uri="{FF2B5EF4-FFF2-40B4-BE49-F238E27FC236}">
                <a16:creationId xmlns:a16="http://schemas.microsoft.com/office/drawing/2014/main" id="{7941B498-CDF2-464F-9093-928EE6F871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49902" y="2935939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32" name="Plassholder for innhold 9">
            <a:extLst>
              <a:ext uri="{FF2B5EF4-FFF2-40B4-BE49-F238E27FC236}">
                <a16:creationId xmlns:a16="http://schemas.microsoft.com/office/drawing/2014/main" id="{ABDED748-D565-1E49-BC03-1C9A34F8404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49902" y="3121444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8AB3F4C-426C-B646-AC1B-251235ED2935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602463" y="2714762"/>
            <a:ext cx="3438100" cy="1349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34" name="Plassholder for innhold 9">
            <a:extLst>
              <a:ext uri="{FF2B5EF4-FFF2-40B4-BE49-F238E27FC236}">
                <a16:creationId xmlns:a16="http://schemas.microsoft.com/office/drawing/2014/main" id="{80952943-2826-FA4F-AD93-0944A1C8D96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049607" y="4807597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35" name="Plassholder for innhold 9">
            <a:extLst>
              <a:ext uri="{FF2B5EF4-FFF2-40B4-BE49-F238E27FC236}">
                <a16:creationId xmlns:a16="http://schemas.microsoft.com/office/drawing/2014/main" id="{FE21C096-3D8C-2746-8704-FBE07B03D28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049607" y="4993102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ECC7E7D-D859-4241-AAB9-A39841B166DC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602168" y="4572410"/>
            <a:ext cx="3438100" cy="13498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37" name="Plassholder for innhold 9">
            <a:extLst>
              <a:ext uri="{FF2B5EF4-FFF2-40B4-BE49-F238E27FC236}">
                <a16:creationId xmlns:a16="http://schemas.microsoft.com/office/drawing/2014/main" id="{D4BD90A2-F226-9B47-B095-C1E41A41FE9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049607" y="6650330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38" name="Plassholder for innhold 9">
            <a:extLst>
              <a:ext uri="{FF2B5EF4-FFF2-40B4-BE49-F238E27FC236}">
                <a16:creationId xmlns:a16="http://schemas.microsoft.com/office/drawing/2014/main" id="{C02F283F-AA01-064E-81E1-D94F40D368A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049607" y="6835835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02B00-28F2-C64D-994A-FA6AA5078249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3601873" y="6437193"/>
            <a:ext cx="3438100" cy="13505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40" name="Plassholder for innhold 9">
            <a:extLst>
              <a:ext uri="{FF2B5EF4-FFF2-40B4-BE49-F238E27FC236}">
                <a16:creationId xmlns:a16="http://schemas.microsoft.com/office/drawing/2014/main" id="{1E4B9847-7F65-2942-89C6-7645BFFCF8E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049607" y="8485491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41" name="Plassholder for innhold 9">
            <a:extLst>
              <a:ext uri="{FF2B5EF4-FFF2-40B4-BE49-F238E27FC236}">
                <a16:creationId xmlns:a16="http://schemas.microsoft.com/office/drawing/2014/main" id="{FC0A8CA9-40EE-2441-8134-60B2CF6FF3ED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049607" y="8670996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3F072A7-9281-0A40-B4D3-3A315BFCD4D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602168" y="8298285"/>
            <a:ext cx="3438100" cy="13464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88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S-vandr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7CC-8853-C447-83E8-F91D3D4D95A7}" type="slidenum">
              <a:rPr lang="nb-NO" smtClean="0"/>
              <a:t>‹#›</a:t>
            </a:fld>
            <a:endParaRPr lang="nb-NO"/>
          </a:p>
        </p:txBody>
      </p:sp>
      <p:sp>
        <p:nvSpPr>
          <p:cNvPr id="25" name="Plassholder for bilde 13">
            <a:extLst>
              <a:ext uri="{FF2B5EF4-FFF2-40B4-BE49-F238E27FC236}">
                <a16:creationId xmlns:a16="http://schemas.microsoft.com/office/drawing/2014/main" id="{45B7497B-6E65-6144-9379-FEB7D7E6FC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92443" y="2714761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6" name="Plassholder for bilde 13">
            <a:extLst>
              <a:ext uri="{FF2B5EF4-FFF2-40B4-BE49-F238E27FC236}">
                <a16:creationId xmlns:a16="http://schemas.microsoft.com/office/drawing/2014/main" id="{16B0C7CA-00CB-294A-8FE5-A835D5B20F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92443" y="4575977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7" name="Plassholder for bilde 13">
            <a:extLst>
              <a:ext uri="{FF2B5EF4-FFF2-40B4-BE49-F238E27FC236}">
                <a16:creationId xmlns:a16="http://schemas.microsoft.com/office/drawing/2014/main" id="{CF5E4769-C621-C549-BDD0-7E1D3C19A2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92443" y="6437193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sp>
        <p:nvSpPr>
          <p:cNvPr id="28" name="Plassholder for bilde 13">
            <a:extLst>
              <a:ext uri="{FF2B5EF4-FFF2-40B4-BE49-F238E27FC236}">
                <a16:creationId xmlns:a16="http://schemas.microsoft.com/office/drawing/2014/main" id="{B43E5185-A9ED-FE4E-94AE-B47EEE98FD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92443" y="8298410"/>
            <a:ext cx="1347504" cy="134630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Bilde</a:t>
            </a:r>
          </a:p>
        </p:txBody>
      </p: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E5BE1D18-B123-AA4A-9749-6CDD38254A7A}"/>
              </a:ext>
            </a:extLst>
          </p:cNvPr>
          <p:cNvCxnSpPr>
            <a:cxnSpLocks/>
          </p:cNvCxnSpPr>
          <p:nvPr/>
        </p:nvCxnSpPr>
        <p:spPr>
          <a:xfrm>
            <a:off x="0" y="4315014"/>
            <a:ext cx="7184965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E11407AA-0D45-7B41-81D7-7222D15CF930}"/>
              </a:ext>
            </a:extLst>
          </p:cNvPr>
          <p:cNvCxnSpPr>
            <a:cxnSpLocks/>
          </p:cNvCxnSpPr>
          <p:nvPr/>
        </p:nvCxnSpPr>
        <p:spPr>
          <a:xfrm flipV="1">
            <a:off x="7184965" y="6186673"/>
            <a:ext cx="0" cy="1859501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Rett linje 30">
            <a:extLst>
              <a:ext uri="{FF2B5EF4-FFF2-40B4-BE49-F238E27FC236}">
                <a16:creationId xmlns:a16="http://schemas.microsoft.com/office/drawing/2014/main" id="{4AEDD4FF-A49B-8F4C-8202-96D6FC859363}"/>
              </a:ext>
            </a:extLst>
          </p:cNvPr>
          <p:cNvCxnSpPr>
            <a:cxnSpLocks/>
          </p:cNvCxnSpPr>
          <p:nvPr/>
        </p:nvCxnSpPr>
        <p:spPr>
          <a:xfrm>
            <a:off x="0" y="6186673"/>
            <a:ext cx="7184965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645EED49-B57C-EA4D-A008-899928FD2BD2}"/>
              </a:ext>
            </a:extLst>
          </p:cNvPr>
          <p:cNvCxnSpPr>
            <a:cxnSpLocks/>
          </p:cNvCxnSpPr>
          <p:nvPr/>
        </p:nvCxnSpPr>
        <p:spPr>
          <a:xfrm>
            <a:off x="0" y="8040889"/>
            <a:ext cx="7184965" cy="0"/>
          </a:xfrm>
          <a:prstGeom prst="line">
            <a:avLst/>
          </a:prstGeom>
          <a:ln w="95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Plassholder for innhold 9">
            <a:extLst>
              <a:ext uri="{FF2B5EF4-FFF2-40B4-BE49-F238E27FC236}">
                <a16:creationId xmlns:a16="http://schemas.microsoft.com/office/drawing/2014/main" id="{B3208D86-0392-3948-8D41-1B4369590A3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07304" y="2935939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34" name="Plassholder for innhold 9">
            <a:extLst>
              <a:ext uri="{FF2B5EF4-FFF2-40B4-BE49-F238E27FC236}">
                <a16:creationId xmlns:a16="http://schemas.microsoft.com/office/drawing/2014/main" id="{5392C46A-BC4F-0642-AD61-77C58A037D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107304" y="3121444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36" name="Plassholder for innhold 9">
            <a:extLst>
              <a:ext uri="{FF2B5EF4-FFF2-40B4-BE49-F238E27FC236}">
                <a16:creationId xmlns:a16="http://schemas.microsoft.com/office/drawing/2014/main" id="{A412844C-CB99-7744-BF0B-14AD9FF25AC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107304" y="4807597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37" name="Plassholder for innhold 9">
            <a:extLst>
              <a:ext uri="{FF2B5EF4-FFF2-40B4-BE49-F238E27FC236}">
                <a16:creationId xmlns:a16="http://schemas.microsoft.com/office/drawing/2014/main" id="{BD12F2D8-97F2-6743-B60B-15C944022BE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107304" y="4993102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39" name="Plassholder for innhold 9">
            <a:extLst>
              <a:ext uri="{FF2B5EF4-FFF2-40B4-BE49-F238E27FC236}">
                <a16:creationId xmlns:a16="http://schemas.microsoft.com/office/drawing/2014/main" id="{40A4A651-4C1D-1F40-995E-CA0EC861AD7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107304" y="6650330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40" name="Plassholder for innhold 9">
            <a:extLst>
              <a:ext uri="{FF2B5EF4-FFF2-40B4-BE49-F238E27FC236}">
                <a16:creationId xmlns:a16="http://schemas.microsoft.com/office/drawing/2014/main" id="{E2ABE3BA-1C10-AA49-ABAE-557EC213578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107304" y="6835835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42" name="Plassholder for innhold 9">
            <a:extLst>
              <a:ext uri="{FF2B5EF4-FFF2-40B4-BE49-F238E27FC236}">
                <a16:creationId xmlns:a16="http://schemas.microsoft.com/office/drawing/2014/main" id="{524AC5F6-DCEE-D148-B396-AE37CA34069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107304" y="8485491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43" name="Plassholder for innhold 9">
            <a:extLst>
              <a:ext uri="{FF2B5EF4-FFF2-40B4-BE49-F238E27FC236}">
                <a16:creationId xmlns:a16="http://schemas.microsoft.com/office/drawing/2014/main" id="{ADF71B1C-4B00-8D49-B5D2-707E1180CC7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107304" y="8670996"/>
            <a:ext cx="1409736" cy="281632"/>
          </a:xfrm>
        </p:spPr>
        <p:txBody>
          <a:bodyPr/>
          <a:lstStyle>
            <a:lvl1pPr marL="0" indent="0">
              <a:buNone/>
              <a:defRPr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Andre underoverskrift</a:t>
            </a:r>
          </a:p>
        </p:txBody>
      </p:sp>
      <p:sp>
        <p:nvSpPr>
          <p:cNvPr id="45" name="Plassholder for innhold 12">
            <a:extLst>
              <a:ext uri="{FF2B5EF4-FFF2-40B4-BE49-F238E27FC236}">
                <a16:creationId xmlns:a16="http://schemas.microsoft.com/office/drawing/2014/main" id="{1D982A3E-AFF9-8942-BA45-92FB418E169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9113" y="1859297"/>
            <a:ext cx="6521450" cy="233617"/>
          </a:xfrm>
        </p:spPr>
        <p:txBody>
          <a:bodyPr/>
          <a:lstStyle>
            <a:lvl1pPr marL="0" indent="0" algn="ctr">
              <a:buNone/>
              <a:defRPr sz="1400" b="1" i="0">
                <a:latin typeface="Avenir Next" panose="020B0503020202020204" pitchFamily="34" charset="0"/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46" name="Plassholder for innhold 12">
            <a:extLst>
              <a:ext uri="{FF2B5EF4-FFF2-40B4-BE49-F238E27FC236}">
                <a16:creationId xmlns:a16="http://schemas.microsoft.com/office/drawing/2014/main" id="{7A7BF38A-E14A-9D4B-9380-48292431579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9113" y="2052114"/>
            <a:ext cx="6521450" cy="250917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accent2"/>
                </a:solidFill>
                <a:latin typeface="Yanone Kaffeesatz Light" panose="02000000000000000000" pitchFamily="2" charset="77"/>
              </a:defRPr>
            </a:lvl1pPr>
          </a:lstStyle>
          <a:p>
            <a:r>
              <a:rPr lang="nb-NO" dirty="0"/>
              <a:t>Underoverskrift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2CE8C7EB-9619-9C41-9FA2-6065E23527F1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559867" y="2881078"/>
            <a:ext cx="3438100" cy="1257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E045B904-85DB-4F46-BA7F-E2D1F4AD469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559572" y="4752736"/>
            <a:ext cx="3438100" cy="1257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7918D9F-DB80-FE47-9119-B7C778FFEAA6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559572" y="6595469"/>
            <a:ext cx="3438100" cy="1257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D6D9C1FE-16B6-F24F-BC6F-3ED00467CB8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559572" y="8430630"/>
            <a:ext cx="3438100" cy="1257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Brødtekst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9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CA0CCE5-71C9-AF4D-8A03-431678CDD373}"/>
              </a:ext>
            </a:extLst>
          </p:cNvPr>
          <p:cNvSpPr/>
          <p:nvPr/>
        </p:nvSpPr>
        <p:spPr>
          <a:xfrm>
            <a:off x="0" y="4783016"/>
            <a:ext cx="7559675" cy="59087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6866319-9C28-2141-AB3F-73C132BDF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375" y="9302405"/>
            <a:ext cx="930924" cy="930924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D8A7C272-1CBC-7340-B9DA-EC68C8B55474}"/>
              </a:ext>
            </a:extLst>
          </p:cNvPr>
          <p:cNvCxnSpPr>
            <a:cxnSpLocks/>
          </p:cNvCxnSpPr>
          <p:nvPr/>
        </p:nvCxnSpPr>
        <p:spPr>
          <a:xfrm>
            <a:off x="519728" y="9780115"/>
            <a:ext cx="271366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D7B1835F-A018-4448-B964-83786265F445}"/>
              </a:ext>
            </a:extLst>
          </p:cNvPr>
          <p:cNvCxnSpPr>
            <a:cxnSpLocks/>
          </p:cNvCxnSpPr>
          <p:nvPr/>
        </p:nvCxnSpPr>
        <p:spPr>
          <a:xfrm>
            <a:off x="4318730" y="9780115"/>
            <a:ext cx="271366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Plassholder for innhold 9">
            <a:extLst>
              <a:ext uri="{FF2B5EF4-FFF2-40B4-BE49-F238E27FC236}">
                <a16:creationId xmlns:a16="http://schemas.microsoft.com/office/drawing/2014/main" id="{A30BB5D2-307D-9140-A9C5-472884AC72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9728" y="9962806"/>
            <a:ext cx="2713666" cy="529227"/>
          </a:xfrm>
        </p:spPr>
        <p:txBody>
          <a:bodyPr>
            <a:normAutofit/>
          </a:bodyPr>
          <a:lstStyle>
            <a:lvl1pPr marL="0" indent="0">
              <a:lnSpc>
                <a:spcPct val="40000"/>
              </a:lnSpc>
              <a:buNone/>
              <a:defRPr sz="1000"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Brødtekst</a:t>
            </a:r>
          </a:p>
        </p:txBody>
      </p:sp>
      <p:sp>
        <p:nvSpPr>
          <p:cNvPr id="19" name="Plassholder for innhold 9">
            <a:extLst>
              <a:ext uri="{FF2B5EF4-FFF2-40B4-BE49-F238E27FC236}">
                <a16:creationId xmlns:a16="http://schemas.microsoft.com/office/drawing/2014/main" id="{E1E4688B-20EC-564E-9D80-DF3ED83444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26280" y="9962805"/>
            <a:ext cx="2704799" cy="529227"/>
          </a:xfrm>
        </p:spPr>
        <p:txBody>
          <a:bodyPr>
            <a:normAutofit/>
          </a:bodyPr>
          <a:lstStyle>
            <a:lvl1pPr marL="0" indent="0" algn="r">
              <a:lnSpc>
                <a:spcPct val="40000"/>
              </a:lnSpc>
              <a:buNone/>
              <a:defRPr sz="1000" b="0" i="0">
                <a:latin typeface="Yanone Kaffeesatz Thin" panose="02000000000000000000" pitchFamily="2" charset="77"/>
              </a:defRPr>
            </a:lvl1pPr>
          </a:lstStyle>
          <a:p>
            <a:r>
              <a:rPr lang="nb-NO" dirty="0"/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25739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84B4C42-3221-4847-8312-96BB07EF3F43}"/>
              </a:ext>
            </a:extLst>
          </p:cNvPr>
          <p:cNvSpPr/>
          <p:nvPr/>
        </p:nvSpPr>
        <p:spPr>
          <a:xfrm>
            <a:off x="0" y="0"/>
            <a:ext cx="7559675" cy="167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121762"/>
            <a:ext cx="6520220" cy="51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 MED STORE BOKSTAVER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0233329"/>
            <a:ext cx="1700927" cy="245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75000"/>
                  </a:schemeClr>
                </a:solidFill>
                <a:latin typeface="Yanone Kaffeesatz Light" panose="02000000000000000000" pitchFamily="2" charset="77"/>
              </a:defRPr>
            </a:lvl1pPr>
          </a:lstStyle>
          <a:p>
            <a:fld id="{71F487CC-8853-C447-83E8-F91D3D4D95A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D3D1550-D7A6-B545-A826-417254B080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7902" y="188099"/>
            <a:ext cx="1363870" cy="13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8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400" b="1" i="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Yanone Kaffeesatz Light" panose="02000000000000000000" pitchFamily="2" charset="77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9F683A-7A42-3B4F-9108-EA0344C070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Studietur Sverige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012B4A1-7D97-6145-97C8-6DACF7333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7. – 8. juni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69BF5D6-848E-254A-9399-E329B333C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Lean, læring og bærekraftig produksjon</a:t>
            </a:r>
          </a:p>
        </p:txBody>
      </p:sp>
    </p:spTree>
    <p:extLst>
      <p:ext uri="{BB962C8B-B14F-4D97-AF65-F5344CB8AC3E}">
        <p14:creationId xmlns:p14="http://schemas.microsoft.com/office/powerpoint/2010/main" val="27744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4DCA9C-DD8E-E84B-A0FD-6D8C71D8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Studietur Sverige 7.6 – 8.6 2023 | Lean, læring og bærekraftig produksjon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1B7EED-13CC-EE41-B065-6FA6DFCF9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9" y="7096585"/>
            <a:ext cx="3169180" cy="3154857"/>
          </a:xfrm>
        </p:spPr>
        <p:txBody>
          <a:bodyPr>
            <a:normAutofit/>
          </a:bodyPr>
          <a:lstStyle/>
          <a:p>
            <a:r>
              <a:rPr lang="nb-NO" sz="1400" b="1" dirty="0">
                <a:latin typeface="Georgia" panose="02040502050405020303" pitchFamily="18" charset="0"/>
              </a:rPr>
              <a:t>8.6</a:t>
            </a:r>
          </a:p>
          <a:p>
            <a:r>
              <a:rPr lang="nb-NO" sz="1400" dirty="0">
                <a:latin typeface="Georgia" panose="02040502050405020303" pitchFamily="18" charset="0"/>
              </a:rPr>
              <a:t>09.00 Avreise til nivå 1 leverandør</a:t>
            </a:r>
          </a:p>
          <a:p>
            <a:r>
              <a:rPr lang="nb-NO" sz="1400" dirty="0">
                <a:latin typeface="Georgia" panose="02040502050405020303" pitchFamily="18" charset="0"/>
              </a:rPr>
              <a:t>10.00 Omvisning IAC (Interiørdeler)</a:t>
            </a:r>
          </a:p>
          <a:p>
            <a:r>
              <a:rPr lang="nb-NO" sz="1400" dirty="0">
                <a:latin typeface="Georgia" panose="02040502050405020303" pitchFamily="18" charset="0"/>
              </a:rPr>
              <a:t>15.00 Retur til Gøteborg Landvetter Flyplass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1572A1-D690-2541-92D7-BAEAE3E8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87CC-8853-C447-83E8-F91D3D4D95A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08BDD6F6-39B4-CE41-A30B-6AEB5A81458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28800" y="4213626"/>
            <a:ext cx="3260109" cy="26363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nb-NO" sz="1400" b="1" dirty="0">
                <a:latin typeface="Georgia" panose="02040502050405020303" pitchFamily="18" charset="0"/>
              </a:rPr>
              <a:t>Program:</a:t>
            </a:r>
          </a:p>
          <a:p>
            <a:pPr>
              <a:lnSpc>
                <a:spcPct val="120000"/>
              </a:lnSpc>
            </a:pPr>
            <a:r>
              <a:rPr lang="nb-NO" sz="1400" b="1" dirty="0">
                <a:latin typeface="Georgia" panose="02040502050405020303" pitchFamily="18" charset="0"/>
              </a:rPr>
              <a:t>7.6 </a:t>
            </a:r>
            <a:br>
              <a:rPr lang="nb-NO" sz="1400" dirty="0">
                <a:latin typeface="Georgia" panose="02040502050405020303" pitchFamily="18" charset="0"/>
              </a:rPr>
            </a:br>
            <a:r>
              <a:rPr lang="nb-NO" sz="1400" dirty="0">
                <a:latin typeface="Georgia" panose="02040502050405020303" pitchFamily="18" charset="0"/>
              </a:rPr>
              <a:t>08.00 Oppmøte utenfor hotell i Gøteborg</a:t>
            </a:r>
          </a:p>
          <a:p>
            <a:pPr>
              <a:lnSpc>
                <a:spcPct val="120000"/>
              </a:lnSpc>
            </a:pPr>
            <a:r>
              <a:rPr lang="nb-NO" sz="1400" dirty="0">
                <a:latin typeface="Georgia" panose="02040502050405020303" pitchFamily="18" charset="0"/>
              </a:rPr>
              <a:t>08.30 Omvisning Volvo </a:t>
            </a:r>
            <a:r>
              <a:rPr lang="nb-NO" sz="1400" dirty="0" err="1">
                <a:latin typeface="Georgia" panose="02040502050405020303" pitchFamily="18" charset="0"/>
              </a:rPr>
              <a:t>Cars</a:t>
            </a:r>
            <a:r>
              <a:rPr lang="nb-NO" sz="1400" dirty="0">
                <a:latin typeface="Georgia" panose="02040502050405020303" pitchFamily="18" charset="0"/>
              </a:rPr>
              <a:t> </a:t>
            </a:r>
            <a:r>
              <a:rPr lang="nb-NO" sz="1400" dirty="0" err="1">
                <a:latin typeface="Georgia" panose="02040502050405020303" pitchFamily="18" charset="0"/>
              </a:rPr>
              <a:t>Torslanda</a:t>
            </a:r>
            <a:endParaRPr lang="nb-NO" sz="14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r>
              <a:rPr lang="nb-NO" sz="1400" dirty="0">
                <a:latin typeface="Georgia" panose="02040502050405020303" pitchFamily="18" charset="0"/>
              </a:rPr>
              <a:t>17.30 Foredrag bærekraftig produksjon – Mélanie Despeisse</a:t>
            </a:r>
          </a:p>
          <a:p>
            <a:pPr>
              <a:lnSpc>
                <a:spcPct val="120000"/>
              </a:lnSpc>
            </a:pPr>
            <a:r>
              <a:rPr lang="nb-NO" sz="1400" dirty="0">
                <a:latin typeface="Georgia" panose="02040502050405020303" pitchFamily="18" charset="0"/>
              </a:rPr>
              <a:t>19.30 Middag i Gøteborg</a:t>
            </a:r>
          </a:p>
        </p:txBody>
      </p:sp>
      <p:pic>
        <p:nvPicPr>
          <p:cNvPr id="24" name="Plassholder for innhold 23">
            <a:extLst>
              <a:ext uri="{FF2B5EF4-FFF2-40B4-BE49-F238E27FC236}">
                <a16:creationId xmlns:a16="http://schemas.microsoft.com/office/drawing/2014/main" id="{1538DB3F-4F17-9E41-85AD-DC780B7F061F}"/>
              </a:ext>
            </a:extLst>
          </p:cNvPr>
          <p:cNvPicPr>
            <a:picLocks noGrp="1" noChangeAspect="1"/>
          </p:cNvPicPr>
          <p:nvPr>
            <p:ph sz="half" idx="23"/>
          </p:nvPr>
        </p:nvPicPr>
        <p:blipFill>
          <a:blip r:embed="rId3"/>
          <a:srcRect/>
          <a:stretch/>
        </p:blipFill>
        <p:spPr>
          <a:xfrm>
            <a:off x="748603" y="2271765"/>
            <a:ext cx="2825869" cy="1880487"/>
          </a:xfrm>
        </p:spPr>
      </p:pic>
      <p:sp>
        <p:nvSpPr>
          <p:cNvPr id="27" name="Plassholder for innhold 2">
            <a:extLst>
              <a:ext uri="{FF2B5EF4-FFF2-40B4-BE49-F238E27FC236}">
                <a16:creationId xmlns:a16="http://schemas.microsoft.com/office/drawing/2014/main" id="{4BC29AA6-AD5B-6A4A-8B44-80F67E559E5F}"/>
              </a:ext>
            </a:extLst>
          </p:cNvPr>
          <p:cNvSpPr txBox="1">
            <a:spLocks/>
          </p:cNvSpPr>
          <p:nvPr/>
        </p:nvSpPr>
        <p:spPr>
          <a:xfrm>
            <a:off x="634164" y="7824429"/>
            <a:ext cx="3054745" cy="3690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Yanone Kaffeesatz Light" panose="02000000000000000000" pitchFamily="2" charset="77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28" name="Plassholder for innhold 2">
            <a:extLst>
              <a:ext uri="{FF2B5EF4-FFF2-40B4-BE49-F238E27FC236}">
                <a16:creationId xmlns:a16="http://schemas.microsoft.com/office/drawing/2014/main" id="{4827D9C8-7413-7043-944C-966812AFB4C3}"/>
              </a:ext>
            </a:extLst>
          </p:cNvPr>
          <p:cNvSpPr txBox="1">
            <a:spLocks/>
          </p:cNvSpPr>
          <p:nvPr/>
        </p:nvSpPr>
        <p:spPr>
          <a:xfrm>
            <a:off x="3984010" y="4082615"/>
            <a:ext cx="3054745" cy="5946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Yanone Kaffeesatz Light" panose="02000000000000000000" pitchFamily="2" charset="77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100" b="1" dirty="0">
              <a:latin typeface="Georgia" panose="02040502050405020303" pitchFamily="18" charset="0"/>
            </a:endParaRPr>
          </a:p>
          <a:p>
            <a:pPr algn="just"/>
            <a:r>
              <a:rPr lang="nb-NO" sz="1400" b="1" dirty="0">
                <a:latin typeface="Georgia" panose="02040502050405020303" pitchFamily="18" charset="0"/>
              </a:rPr>
              <a:t>Praktisk informasjon</a:t>
            </a:r>
            <a:endParaRPr lang="nb-NO" sz="1400" dirty="0">
              <a:latin typeface="Georgia" panose="02040502050405020303" pitchFamily="18" charset="0"/>
            </a:endParaRPr>
          </a:p>
          <a:p>
            <a:pPr algn="just"/>
            <a:r>
              <a:rPr lang="nb-NO" sz="1400" dirty="0">
                <a:latin typeface="Georgia" panose="02040502050405020303" pitchFamily="18" charset="0"/>
              </a:rPr>
              <a:t>Pris: 7990,- medlemmer 8990,- ikke-medlemmer. Eks mva.</a:t>
            </a:r>
            <a:br>
              <a:rPr lang="nb-NO" sz="1400" dirty="0">
                <a:latin typeface="Georgia" panose="02040502050405020303" pitchFamily="18" charset="0"/>
              </a:rPr>
            </a:br>
            <a:r>
              <a:rPr lang="nb-NO" sz="1400" dirty="0">
                <a:latin typeface="Georgia" panose="02040502050405020303" pitchFamily="18" charset="0"/>
              </a:rPr>
              <a:t>Inkluderer lunsj og middag. Deltakerne betaler selv for overnatting på hotell i Gøteborg. Los Norge bestiller samlet.</a:t>
            </a:r>
          </a:p>
          <a:p>
            <a:endParaRPr lang="nb-NO" sz="1400" b="1" dirty="0">
              <a:latin typeface="Georgia" panose="02040502050405020303" pitchFamily="18" charset="0"/>
            </a:endParaRPr>
          </a:p>
          <a:p>
            <a:r>
              <a:rPr lang="nb-NO" sz="1400" b="1" dirty="0">
                <a:latin typeface="Georgia" panose="02040502050405020303" pitchFamily="18" charset="0"/>
              </a:rPr>
              <a:t>Reiseledere: </a:t>
            </a:r>
            <a:r>
              <a:rPr lang="nb-NO" sz="1400" dirty="0">
                <a:latin typeface="Georgia" panose="02040502050405020303" pitchFamily="18" charset="0"/>
              </a:rPr>
              <a:t>Gert Frick, Daryl Powell og Eivind Reke</a:t>
            </a:r>
          </a:p>
          <a:p>
            <a:endParaRPr lang="nb-NO" sz="1400" b="1" dirty="0">
              <a:latin typeface="Georgia" panose="02040502050405020303" pitchFamily="18" charset="0"/>
            </a:endParaRPr>
          </a:p>
          <a:p>
            <a:r>
              <a:rPr lang="nb-NO" sz="1400" b="1" dirty="0">
                <a:latin typeface="Georgia" panose="02040502050405020303" pitchFamily="18" charset="0"/>
              </a:rPr>
              <a:t>Hva kan du forvente: </a:t>
            </a:r>
            <a:r>
              <a:rPr lang="nb-NO" sz="1400" dirty="0">
                <a:latin typeface="Georgia" panose="02040502050405020303" pitchFamily="18" charset="0"/>
              </a:rPr>
              <a:t>Du vil lære om hvordan </a:t>
            </a:r>
            <a:r>
              <a:rPr lang="nb-NO" sz="1400" dirty="0" err="1">
                <a:latin typeface="Georgia" panose="02040502050405020303" pitchFamily="18" charset="0"/>
              </a:rPr>
              <a:t>VolvoCars</a:t>
            </a:r>
            <a:r>
              <a:rPr lang="nb-NO" sz="1400" dirty="0">
                <a:latin typeface="Georgia" panose="02040502050405020303" pitchFamily="18" charset="0"/>
              </a:rPr>
              <a:t> transformerer sin logistikk, planlegging, og produksjon, også ut til underleverandør, gjennom utvikling av mennesker.</a:t>
            </a:r>
          </a:p>
        </p:txBody>
      </p:sp>
      <p:sp>
        <p:nvSpPr>
          <p:cNvPr id="29" name="Plassholder for innhold 2">
            <a:extLst>
              <a:ext uri="{FF2B5EF4-FFF2-40B4-BE49-F238E27FC236}">
                <a16:creationId xmlns:a16="http://schemas.microsoft.com/office/drawing/2014/main" id="{129B4CE7-FE02-3F4D-9F87-90DBF527E045}"/>
              </a:ext>
            </a:extLst>
          </p:cNvPr>
          <p:cNvSpPr txBox="1">
            <a:spLocks/>
          </p:cNvSpPr>
          <p:nvPr/>
        </p:nvSpPr>
        <p:spPr>
          <a:xfrm>
            <a:off x="519728" y="7608196"/>
            <a:ext cx="3054745" cy="3571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Yanone Kaffeesatz Light" panose="02000000000000000000" pitchFamily="2" charset="77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00F52A-84D0-05A0-3BA2-919B280C9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768" y="2271765"/>
            <a:ext cx="3369946" cy="18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0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LOS Norge">
  <a:themeElements>
    <a:clrScheme name="LOS Norge">
      <a:dk1>
        <a:srgbClr val="192830"/>
      </a:dk1>
      <a:lt1>
        <a:srgbClr val="FFFFFF"/>
      </a:lt1>
      <a:dk2>
        <a:srgbClr val="336666"/>
      </a:dk2>
      <a:lt2>
        <a:srgbClr val="E7E6E6"/>
      </a:lt2>
      <a:accent1>
        <a:srgbClr val="CAE9F0"/>
      </a:accent1>
      <a:accent2>
        <a:srgbClr val="FF1B8B"/>
      </a:accent2>
      <a:accent3>
        <a:srgbClr val="A5A5A5"/>
      </a:accent3>
      <a:accent4>
        <a:srgbClr val="FFFFFF"/>
      </a:accent4>
      <a:accent5>
        <a:srgbClr val="FFFFFF"/>
      </a:accent5>
      <a:accent6>
        <a:srgbClr val="FFFFFF"/>
      </a:accent6>
      <a:hlink>
        <a:srgbClr val="FF1B8B"/>
      </a:hlink>
      <a:folHlink>
        <a:srgbClr val="C01B8B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LOS Norge" id="{78616B6F-FFAB-E74D-8CD6-2253FBECAB1C}" vid="{E56AA536-15F4-C24D-BFA5-9F5DC373178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LOS Norge</Template>
  <TotalTime>7070</TotalTime>
  <Words>151</Words>
  <Application>Microsoft Macintosh PowerPoint</Application>
  <PresentationFormat>Egendefinert</PresentationFormat>
  <Paragraphs>23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Avenir Next</vt:lpstr>
      <vt:lpstr>Calibri</vt:lpstr>
      <vt:lpstr>Georgia</vt:lpstr>
      <vt:lpstr>Yanone Kaffeesatz Light</vt:lpstr>
      <vt:lpstr>Yanone Kaffeesatz Thin</vt:lpstr>
      <vt:lpstr>Tema LOS Norge</vt:lpstr>
      <vt:lpstr>Studietur Sverige 2023</vt:lpstr>
      <vt:lpstr>Studietur Sverige 7.6 – 8.6 2023 | Lean, læring og bærekraftig produksjon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Studietur Sverige 2023</dc:title>
  <dc:creator>Eivind Reke</dc:creator>
  <cp:lastModifiedBy>Eivind Reke</cp:lastModifiedBy>
  <cp:revision>49</cp:revision>
  <cp:lastPrinted>2022-01-06T07:38:05Z</cp:lastPrinted>
  <dcterms:created xsi:type="dcterms:W3CDTF">2019-02-14T09:42:09Z</dcterms:created>
  <dcterms:modified xsi:type="dcterms:W3CDTF">2023-05-09T05:49:48Z</dcterms:modified>
</cp:coreProperties>
</file>